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D4AB-F439-41DA-A940-2F9D4CC7B4A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AAEB-5EC9-49C8-B048-B2CE9F302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6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D4AB-F439-41DA-A940-2F9D4CC7B4A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AAEB-5EC9-49C8-B048-B2CE9F302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24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D4AB-F439-41DA-A940-2F9D4CC7B4A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AAEB-5EC9-49C8-B048-B2CE9F302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34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D4AB-F439-41DA-A940-2F9D4CC7B4A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AAEB-5EC9-49C8-B048-B2CE9F302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299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D4AB-F439-41DA-A940-2F9D4CC7B4A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AAEB-5EC9-49C8-B048-B2CE9F302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81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D4AB-F439-41DA-A940-2F9D4CC7B4A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AAEB-5EC9-49C8-B048-B2CE9F302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653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D4AB-F439-41DA-A940-2F9D4CC7B4A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AAEB-5EC9-49C8-B048-B2CE9F302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15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D4AB-F439-41DA-A940-2F9D4CC7B4A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AAEB-5EC9-49C8-B048-B2CE9F302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236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D4AB-F439-41DA-A940-2F9D4CC7B4A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AAEB-5EC9-49C8-B048-B2CE9F302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11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D4AB-F439-41DA-A940-2F9D4CC7B4A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AAEB-5EC9-49C8-B048-B2CE9F302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9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D4AB-F439-41DA-A940-2F9D4CC7B4A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AAEB-5EC9-49C8-B048-B2CE9F302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398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3D4AB-F439-41DA-A940-2F9D4CC7B4A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AAAEB-5EC9-49C8-B048-B2CE9F302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057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lowchart: Connector 3"/>
          <p:cNvSpPr/>
          <p:nvPr/>
        </p:nvSpPr>
        <p:spPr>
          <a:xfrm>
            <a:off x="-533400" y="-1"/>
            <a:ext cx="9677400" cy="7010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/>
          <p:cNvSpPr/>
          <p:nvPr/>
        </p:nvSpPr>
        <p:spPr>
          <a:xfrm>
            <a:off x="1885950" y="1638300"/>
            <a:ext cx="5143500" cy="37338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student\Desktop\University%20of%20Pittsburgh%2074363%20-%20Spiri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350" y="2239461"/>
            <a:ext cx="3822700" cy="253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tudent\Desktop\p-499797-lesean-mccoy-autographed-hand-signed-pittsburgh-panthers-blue-custom-jersey-js-ath-ctbl_008666a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217" y="2026242"/>
            <a:ext cx="2235200" cy="295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tudent\Desktop\hwl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4623"/>
            <a:ext cx="2362200" cy="176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student\Desktop\thumb[4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7021"/>
            <a:ext cx="1976357" cy="197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student\Desktop\Pittsburgh_Panthers_Hat_Clip_Ball_Marker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781" y="5184628"/>
            <a:ext cx="2205038" cy="175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35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lowchart: Connector 3"/>
          <p:cNvSpPr/>
          <p:nvPr/>
        </p:nvSpPr>
        <p:spPr>
          <a:xfrm>
            <a:off x="-381000" y="0"/>
            <a:ext cx="9677400" cy="7010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/>
          <p:cNvSpPr/>
          <p:nvPr/>
        </p:nvSpPr>
        <p:spPr>
          <a:xfrm>
            <a:off x="1885950" y="1638300"/>
            <a:ext cx="5143500" cy="37338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C:\Users\student\Desktop\American_Eagle_Outfitters-logo-974A7610DC-seeklogo.com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006" y="2272506"/>
            <a:ext cx="2465387" cy="2465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tudent\Desktop\americaneagledoublejeans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220" y="135959"/>
            <a:ext cx="2457406" cy="160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tudent\Desktop\Wholessale_American_Eagle_T-Shirts_at_lowest_price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775" y="2553494"/>
            <a:ext cx="1903412" cy="190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tudent\Desktop\sweatshirt-277x300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4" y="2475706"/>
            <a:ext cx="1901132" cy="205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student\Desktop\b0f3d5b9df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832" y="4950390"/>
            <a:ext cx="1881734" cy="203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8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lowchart: Connector 3"/>
          <p:cNvSpPr/>
          <p:nvPr/>
        </p:nvSpPr>
        <p:spPr>
          <a:xfrm>
            <a:off x="-381000" y="0"/>
            <a:ext cx="9677400" cy="7010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f</a:t>
            </a:r>
            <a:endParaRPr lang="en-US" dirty="0"/>
          </a:p>
        </p:txBody>
      </p:sp>
      <p:sp>
        <p:nvSpPr>
          <p:cNvPr id="5" name="Flowchart: Connector 4"/>
          <p:cNvSpPr/>
          <p:nvPr/>
        </p:nvSpPr>
        <p:spPr>
          <a:xfrm>
            <a:off x="1885950" y="1638300"/>
            <a:ext cx="5143500" cy="37338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Bed</a:t>
            </a:r>
            <a:endParaRPr lang="en-US" dirty="0"/>
          </a:p>
        </p:txBody>
      </p:sp>
      <p:pic>
        <p:nvPicPr>
          <p:cNvPr id="1026" name="Picture 2" descr="C:\Users\student\Desktop\post8-22-bed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362" y="1895505"/>
            <a:ext cx="28606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tudent\Desktop\3Pillows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692" y="2401902"/>
            <a:ext cx="2445307" cy="184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tudent\Desktop\organic-crib-sheets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830" y="2231284"/>
            <a:ext cx="2185940" cy="2185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tudent\Desktop\dog-bed-night-stand-thumb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665" y="4919439"/>
            <a:ext cx="1689186" cy="209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8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lowchart: Connector 3"/>
          <p:cNvSpPr/>
          <p:nvPr/>
        </p:nvSpPr>
        <p:spPr>
          <a:xfrm>
            <a:off x="-336119" y="-207533"/>
            <a:ext cx="9677400" cy="7010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/>
          <p:cNvSpPr/>
          <p:nvPr/>
        </p:nvSpPr>
        <p:spPr>
          <a:xfrm>
            <a:off x="1760187" y="1638300"/>
            <a:ext cx="5143500" cy="37338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C:\Users\student\Desktop\3296-1_display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119" y="2971800"/>
            <a:ext cx="2234641" cy="152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tudent\Desktop\881_display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764159"/>
            <a:ext cx="1762690" cy="1762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tudent\Desktop\imagesCA6YFJB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595" y="5028043"/>
            <a:ext cx="1764277" cy="177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student\Desktop\baseball-field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931" y="2479667"/>
            <a:ext cx="2883607" cy="192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student\Desktop\raw_protb24_b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369" y="228600"/>
            <a:ext cx="1797050" cy="17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student\Desktop\exo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12750"/>
            <a:ext cx="22098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8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lowchart: Connector 3"/>
          <p:cNvSpPr/>
          <p:nvPr/>
        </p:nvSpPr>
        <p:spPr>
          <a:xfrm>
            <a:off x="-381000" y="0"/>
            <a:ext cx="9677400" cy="7010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/>
          <p:cNvSpPr/>
          <p:nvPr/>
        </p:nvSpPr>
        <p:spPr>
          <a:xfrm>
            <a:off x="1885950" y="1638300"/>
            <a:ext cx="5143500" cy="37338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C:\Users\student\Desktop\sony-ps3-slim_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981" y="2587625"/>
            <a:ext cx="3119437" cy="183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tudent\Desktop\ps3charger1_540x42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1221" y="2709863"/>
            <a:ext cx="2166212" cy="171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student\Desktop\804109b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181" y="4745064"/>
            <a:ext cx="2205038" cy="220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student\Desktop\madden-12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116843"/>
            <a:ext cx="2201229" cy="277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student\Desktop\imagesCAI2494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138" y="32288"/>
            <a:ext cx="2695122" cy="189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8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</Words>
  <Application>Microsoft Office PowerPoint</Application>
  <PresentationFormat>On-screen Show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7</cp:revision>
  <dcterms:created xsi:type="dcterms:W3CDTF">2011-10-12T12:01:28Z</dcterms:created>
  <dcterms:modified xsi:type="dcterms:W3CDTF">2011-10-12T12:41:23Z</dcterms:modified>
</cp:coreProperties>
</file>